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notesMasterIdLst>
    <p:notesMasterId r:id="rId4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Code Completion のヘッダーに計画アイコンを追加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 Copilot Chat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 Copilot Coding Agent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 Copilot in the CLI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 GitHub Copilot Code Review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6. GitHub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 Repository and Personal Custom Instructions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 Organization Custom Instructions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9. Copilot Prompt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10. Copilot Pull Request Summaries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11. Copilot Text Completion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12. GitHub Copilot Extensions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13. Copilot Workspace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14. Copilot Spaces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 Copilot Knowledge Bases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管理者向け機能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 Copilotのすべて</dc:title>
  <dc:subject>PptxGenJS Presentation</dc:subject>
  <dc:creator>Created by Marp</dc:creator>
  <cp:lastModifiedBy>Created by Marp</cp:lastModifiedBy>
  <cp:revision>1</cp:revision>
  <dcterms:created xsi:type="dcterms:W3CDTF">2025-06-20T20:01:52Z</dcterms:created>
  <dcterms:modified xsi:type="dcterms:W3CDTF">2025-06-20T20:01:52Z</dcterms:modified>
</cp:coreProperties>
</file>